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FF100A-3EF1-4C53-8AC5-F5288F6FE9D5}" v="29" dt="2022-02-23T00:11:12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n corcoran" userId="d921706ecba3e387" providerId="LiveId" clId="{C9FF100A-3EF1-4C53-8AC5-F5288F6FE9D5}"/>
    <pc:docChg chg="undo custSel modSld">
      <pc:chgData name="aran corcoran" userId="d921706ecba3e387" providerId="LiveId" clId="{C9FF100A-3EF1-4C53-8AC5-F5288F6FE9D5}" dt="2022-02-23T00:11:12.203" v="79" actId="20577"/>
      <pc:docMkLst>
        <pc:docMk/>
      </pc:docMkLst>
      <pc:sldChg chg="modSp mod">
        <pc:chgData name="aran corcoran" userId="d921706ecba3e387" providerId="LiveId" clId="{C9FF100A-3EF1-4C53-8AC5-F5288F6FE9D5}" dt="2022-02-22T23:41:00.359" v="3" actId="20577"/>
        <pc:sldMkLst>
          <pc:docMk/>
          <pc:sldMk cId="1678758052" sldId="256"/>
        </pc:sldMkLst>
        <pc:spChg chg="mod">
          <ac:chgData name="aran corcoran" userId="d921706ecba3e387" providerId="LiveId" clId="{C9FF100A-3EF1-4C53-8AC5-F5288F6FE9D5}" dt="2022-02-22T23:41:00.359" v="3" actId="20577"/>
          <ac:spMkLst>
            <pc:docMk/>
            <pc:sldMk cId="1678758052" sldId="256"/>
            <ac:spMk id="2" creationId="{75A1DA6E-2137-4182-9481-2802A2DF28E1}"/>
          </ac:spMkLst>
        </pc:spChg>
      </pc:sldChg>
      <pc:sldChg chg="modSp mod">
        <pc:chgData name="aran corcoran" userId="d921706ecba3e387" providerId="LiveId" clId="{C9FF100A-3EF1-4C53-8AC5-F5288F6FE9D5}" dt="2022-02-23T00:05:44.670" v="67" actId="20577"/>
        <pc:sldMkLst>
          <pc:docMk/>
          <pc:sldMk cId="2777377305" sldId="257"/>
        </pc:sldMkLst>
        <pc:spChg chg="mod">
          <ac:chgData name="aran corcoran" userId="d921706ecba3e387" providerId="LiveId" clId="{C9FF100A-3EF1-4C53-8AC5-F5288F6FE9D5}" dt="2022-02-23T00:05:44.670" v="67" actId="20577"/>
          <ac:spMkLst>
            <pc:docMk/>
            <pc:sldMk cId="2777377305" sldId="257"/>
            <ac:spMk id="3" creationId="{08188DE0-0C8C-48A1-95BF-E678E51CC63C}"/>
          </ac:spMkLst>
        </pc:spChg>
      </pc:sldChg>
      <pc:sldChg chg="modSp mod">
        <pc:chgData name="aran corcoran" userId="d921706ecba3e387" providerId="LiveId" clId="{C9FF100A-3EF1-4C53-8AC5-F5288F6FE9D5}" dt="2022-02-23T00:07:12.687" v="69" actId="108"/>
        <pc:sldMkLst>
          <pc:docMk/>
          <pc:sldMk cId="2522459540" sldId="259"/>
        </pc:sldMkLst>
        <pc:spChg chg="mod">
          <ac:chgData name="aran corcoran" userId="d921706ecba3e387" providerId="LiveId" clId="{C9FF100A-3EF1-4C53-8AC5-F5288F6FE9D5}" dt="2022-02-23T00:07:12.687" v="69" actId="108"/>
          <ac:spMkLst>
            <pc:docMk/>
            <pc:sldMk cId="2522459540" sldId="259"/>
            <ac:spMk id="5" creationId="{EA4CB0C9-7681-46F0-8C3D-8352181E091D}"/>
          </ac:spMkLst>
        </pc:spChg>
        <pc:spChg chg="mod">
          <ac:chgData name="aran corcoran" userId="d921706ecba3e387" providerId="LiveId" clId="{C9FF100A-3EF1-4C53-8AC5-F5288F6FE9D5}" dt="2022-02-23T00:06:45.966" v="68" actId="20577"/>
          <ac:spMkLst>
            <pc:docMk/>
            <pc:sldMk cId="2522459540" sldId="259"/>
            <ac:spMk id="6" creationId="{BA4CF14C-6E6C-402A-BE8B-A6E1016B7EC7}"/>
          </ac:spMkLst>
        </pc:spChg>
        <pc:graphicFrameChg chg="mod">
          <ac:chgData name="aran corcoran" userId="d921706ecba3e387" providerId="LiveId" clId="{C9FF100A-3EF1-4C53-8AC5-F5288F6FE9D5}" dt="2022-02-22T23:52:38.470" v="20"/>
          <ac:graphicFrameMkLst>
            <pc:docMk/>
            <pc:sldMk cId="2522459540" sldId="259"/>
            <ac:graphicFrameMk id="2" creationId="{65F64ADD-D523-44DC-A3CC-136CA00A2C0F}"/>
          </ac:graphicFrameMkLst>
        </pc:graphicFrameChg>
      </pc:sldChg>
      <pc:sldChg chg="modSp mod">
        <pc:chgData name="aran corcoran" userId="d921706ecba3e387" providerId="LiveId" clId="{C9FF100A-3EF1-4C53-8AC5-F5288F6FE9D5}" dt="2022-02-23T00:09:11.362" v="73" actId="20577"/>
        <pc:sldMkLst>
          <pc:docMk/>
          <pc:sldMk cId="2303919472" sldId="260"/>
        </pc:sldMkLst>
        <pc:spChg chg="mod">
          <ac:chgData name="aran corcoran" userId="d921706ecba3e387" providerId="LiveId" clId="{C9FF100A-3EF1-4C53-8AC5-F5288F6FE9D5}" dt="2022-02-22T23:55:39.233" v="45" actId="20577"/>
          <ac:spMkLst>
            <pc:docMk/>
            <pc:sldMk cId="2303919472" sldId="260"/>
            <ac:spMk id="2" creationId="{1C77DE6C-5199-403F-BE05-22F93CA23DCB}"/>
          </ac:spMkLst>
        </pc:spChg>
        <pc:spChg chg="mod">
          <ac:chgData name="aran corcoran" userId="d921706ecba3e387" providerId="LiveId" clId="{C9FF100A-3EF1-4C53-8AC5-F5288F6FE9D5}" dt="2022-02-23T00:09:11.362" v="73" actId="20577"/>
          <ac:spMkLst>
            <pc:docMk/>
            <pc:sldMk cId="2303919472" sldId="260"/>
            <ac:spMk id="3" creationId="{8808C5E8-087E-41B1-95A8-38F202E0C06C}"/>
          </ac:spMkLst>
        </pc:spChg>
        <pc:spChg chg="mod">
          <ac:chgData name="aran corcoran" userId="d921706ecba3e387" providerId="LiveId" clId="{C9FF100A-3EF1-4C53-8AC5-F5288F6FE9D5}" dt="2022-02-22T23:54:29.355" v="42" actId="1037"/>
          <ac:spMkLst>
            <pc:docMk/>
            <pc:sldMk cId="2303919472" sldId="260"/>
            <ac:spMk id="4" creationId="{AB6A8EC7-B92A-4227-971B-2932E1A3D258}"/>
          </ac:spMkLst>
        </pc:spChg>
        <pc:spChg chg="mod">
          <ac:chgData name="aran corcoran" userId="d921706ecba3e387" providerId="LiveId" clId="{C9FF100A-3EF1-4C53-8AC5-F5288F6FE9D5}" dt="2022-02-22T23:53:58.903" v="25" actId="6549"/>
          <ac:spMkLst>
            <pc:docMk/>
            <pc:sldMk cId="2303919472" sldId="260"/>
            <ac:spMk id="5" creationId="{AD54F97D-8A9F-4E9F-9747-1777F25A6C60}"/>
          </ac:spMkLst>
        </pc:spChg>
      </pc:sldChg>
      <pc:sldChg chg="modSp mod">
        <pc:chgData name="aran corcoran" userId="d921706ecba3e387" providerId="LiveId" clId="{C9FF100A-3EF1-4C53-8AC5-F5288F6FE9D5}" dt="2022-02-23T00:11:12.203" v="79" actId="20577"/>
        <pc:sldMkLst>
          <pc:docMk/>
          <pc:sldMk cId="3064153286" sldId="261"/>
        </pc:sldMkLst>
        <pc:spChg chg="mod">
          <ac:chgData name="aran corcoran" userId="d921706ecba3e387" providerId="LiveId" clId="{C9FF100A-3EF1-4C53-8AC5-F5288F6FE9D5}" dt="2022-02-23T00:10:46.261" v="78" actId="1076"/>
          <ac:spMkLst>
            <pc:docMk/>
            <pc:sldMk cId="3064153286" sldId="261"/>
            <ac:spMk id="4" creationId="{13C3F4FA-4629-4EB1-8DCE-73CFDF5CD6F2}"/>
          </ac:spMkLst>
        </pc:spChg>
        <pc:graphicFrameChg chg="mod">
          <ac:chgData name="aran corcoran" userId="d921706ecba3e387" providerId="LiveId" clId="{C9FF100A-3EF1-4C53-8AC5-F5288F6FE9D5}" dt="2022-02-23T00:11:12.203" v="79" actId="20577"/>
          <ac:graphicFrameMkLst>
            <pc:docMk/>
            <pc:sldMk cId="3064153286" sldId="261"/>
            <ac:graphicFrameMk id="3" creationId="{CCBEABD0-4942-48CE-B0F4-79D411AC850D}"/>
          </ac:graphicFrameMkLst>
        </pc:graphicFrameChg>
        <pc:cxnChg chg="mod">
          <ac:chgData name="aran corcoran" userId="d921706ecba3e387" providerId="LiveId" clId="{C9FF100A-3EF1-4C53-8AC5-F5288F6FE9D5}" dt="2022-02-23T00:10:46.261" v="78" actId="1076"/>
          <ac:cxnSpMkLst>
            <pc:docMk/>
            <pc:sldMk cId="3064153286" sldId="261"/>
            <ac:cxnSpMk id="6" creationId="{B47EACDF-9C5B-403A-98ED-79A6602614F3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DC627-FF7F-4151-AD30-4ADF2AA3AD9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6B6E878-D742-4032-9A32-E25F8CBA16CC}">
      <dgm:prSet phldrT="[Text]"/>
      <dgm:spPr>
        <a:solidFill>
          <a:schemeClr val="accent6"/>
        </a:solidFill>
      </dgm:spPr>
      <dgm:t>
        <a:bodyPr/>
        <a:lstStyle/>
        <a:p>
          <a:r>
            <a:rPr lang="ga-IE" dirty="0"/>
            <a:t>Áiseanna agus seirbhísí comhroinnte</a:t>
          </a:r>
          <a:endParaRPr lang="en-IE" dirty="0"/>
        </a:p>
      </dgm:t>
    </dgm:pt>
    <dgm:pt modelId="{6AC8D312-099B-428C-A34E-3E8C25175C71}" type="parTrans" cxnId="{6D27B711-F9D8-4449-BE42-C95AFA08EF3A}">
      <dgm:prSet/>
      <dgm:spPr/>
      <dgm:t>
        <a:bodyPr/>
        <a:lstStyle/>
        <a:p>
          <a:endParaRPr lang="en-IE"/>
        </a:p>
      </dgm:t>
    </dgm:pt>
    <dgm:pt modelId="{D9D260EB-76D6-4D27-B7E4-7457411A5F8A}" type="sibTrans" cxnId="{6D27B711-F9D8-4449-BE42-C95AFA08EF3A}">
      <dgm:prSet/>
      <dgm:spPr/>
      <dgm:t>
        <a:bodyPr/>
        <a:lstStyle/>
        <a:p>
          <a:endParaRPr lang="en-IE"/>
        </a:p>
      </dgm:t>
    </dgm:pt>
    <dgm:pt modelId="{AB19C3A0-0E4E-41AB-B2EE-C040FA8AD549}">
      <dgm:prSet phldrT="[Text]"/>
      <dgm:spPr>
        <a:solidFill>
          <a:schemeClr val="accent6"/>
        </a:solidFill>
      </dgm:spPr>
      <dgm:t>
        <a:bodyPr/>
        <a:lstStyle/>
        <a:p>
          <a:r>
            <a:rPr lang="ga-IE"/>
            <a:t>Cóngaracht fhisiciúil agus Caidreamh</a:t>
          </a:r>
          <a:endParaRPr lang="en-IE" dirty="0"/>
        </a:p>
      </dgm:t>
    </dgm:pt>
    <dgm:pt modelId="{1CDB547B-A713-495C-927E-674B0B081E0D}" type="parTrans" cxnId="{072145EA-C729-4A57-905C-A33D917EB82C}">
      <dgm:prSet/>
      <dgm:spPr/>
      <dgm:t>
        <a:bodyPr/>
        <a:lstStyle/>
        <a:p>
          <a:endParaRPr lang="en-IE"/>
        </a:p>
      </dgm:t>
    </dgm:pt>
    <dgm:pt modelId="{FF3435E1-2856-4991-A599-9F1014DFBDB4}" type="sibTrans" cxnId="{072145EA-C729-4A57-905C-A33D917EB82C}">
      <dgm:prSet/>
      <dgm:spPr/>
      <dgm:t>
        <a:bodyPr/>
        <a:lstStyle/>
        <a:p>
          <a:endParaRPr lang="en-IE"/>
        </a:p>
      </dgm:t>
    </dgm:pt>
    <dgm:pt modelId="{2F378A6C-7F8D-44B4-83DC-E5C87B86B075}">
      <dgm:prSet phldrT="[Text]"/>
      <dgm:spPr/>
      <dgm:t>
        <a:bodyPr/>
        <a:lstStyle/>
        <a:p>
          <a:r>
            <a:rPr lang="en-IE"/>
            <a:t>Aistriú teanga ó ghlúin go glúin</a:t>
          </a:r>
          <a:endParaRPr lang="en-IE" dirty="0"/>
        </a:p>
      </dgm:t>
    </dgm:pt>
    <dgm:pt modelId="{5A1D20C6-CCE4-45D6-B3FA-342E96EFFCF3}" type="parTrans" cxnId="{C36BF525-56D4-452A-B6A6-37E968954E16}">
      <dgm:prSet/>
      <dgm:spPr/>
      <dgm:t>
        <a:bodyPr/>
        <a:lstStyle/>
        <a:p>
          <a:endParaRPr lang="en-IE"/>
        </a:p>
      </dgm:t>
    </dgm:pt>
    <dgm:pt modelId="{C1154BA0-0B96-47B6-9D24-6D849723E381}" type="sibTrans" cxnId="{C36BF525-56D4-452A-B6A6-37E968954E16}">
      <dgm:prSet/>
      <dgm:spPr/>
      <dgm:t>
        <a:bodyPr/>
        <a:lstStyle/>
        <a:p>
          <a:endParaRPr lang="en-IE"/>
        </a:p>
      </dgm:t>
    </dgm:pt>
    <dgm:pt modelId="{171FF3D0-DAFC-4920-9730-A95B2201BE23}">
      <dgm:prSet phldrT="[Text]"/>
      <dgm:spPr>
        <a:solidFill>
          <a:schemeClr val="accent6"/>
        </a:solidFill>
      </dgm:spPr>
      <dgm:t>
        <a:bodyPr/>
        <a:lstStyle/>
        <a:p>
          <a:r>
            <a:rPr lang="en-GB"/>
            <a:t>Tithe a thógáil i ngráigeanna</a:t>
          </a:r>
          <a:endParaRPr lang="en-IE" dirty="0"/>
        </a:p>
      </dgm:t>
    </dgm:pt>
    <dgm:pt modelId="{8DAFE621-1F1D-4340-B36C-BE6BF80C9F57}" type="parTrans" cxnId="{9E9D18A7-02E1-483D-93D8-D0051C6EFEE4}">
      <dgm:prSet/>
      <dgm:spPr/>
      <dgm:t>
        <a:bodyPr/>
        <a:lstStyle/>
        <a:p>
          <a:endParaRPr lang="en-IE"/>
        </a:p>
      </dgm:t>
    </dgm:pt>
    <dgm:pt modelId="{F5349289-AD58-492D-A572-51598E4A118E}" type="sibTrans" cxnId="{9E9D18A7-02E1-483D-93D8-D0051C6EFEE4}">
      <dgm:prSet/>
      <dgm:spPr/>
      <dgm:t>
        <a:bodyPr/>
        <a:lstStyle/>
        <a:p>
          <a:endParaRPr lang="en-IE"/>
        </a:p>
      </dgm:t>
    </dgm:pt>
    <dgm:pt modelId="{0A6EA7E6-A34F-47F8-A89D-E793E3B9DCB1}">
      <dgm:prSet phldrT="[Text]"/>
      <dgm:spPr/>
      <dgm:t>
        <a:bodyPr/>
        <a:lstStyle/>
        <a:p>
          <a:r>
            <a:rPr lang="ga-IE" dirty="0"/>
            <a:t>Ceangal leis an áit agus leis an oidhreacht</a:t>
          </a:r>
          <a:endParaRPr lang="en-IE" dirty="0"/>
        </a:p>
      </dgm:t>
    </dgm:pt>
    <dgm:pt modelId="{F6786CDD-B67A-4033-9B76-D09E271F6BDF}" type="parTrans" cxnId="{5FC6FCEC-F45A-46F4-98DC-27FB5F7DE3D5}">
      <dgm:prSet/>
      <dgm:spPr/>
      <dgm:t>
        <a:bodyPr/>
        <a:lstStyle/>
        <a:p>
          <a:endParaRPr lang="en-IE"/>
        </a:p>
      </dgm:t>
    </dgm:pt>
    <dgm:pt modelId="{765A3410-4106-48B5-AF0E-A06C5A1458EB}" type="sibTrans" cxnId="{5FC6FCEC-F45A-46F4-98DC-27FB5F7DE3D5}">
      <dgm:prSet/>
      <dgm:spPr/>
      <dgm:t>
        <a:bodyPr/>
        <a:lstStyle/>
        <a:p>
          <a:endParaRPr lang="en-IE"/>
        </a:p>
      </dgm:t>
    </dgm:pt>
    <dgm:pt modelId="{18AA00A7-E8A1-43B5-AEE4-A451955ADF24}">
      <dgm:prSet/>
      <dgm:spPr/>
      <dgm:t>
        <a:bodyPr/>
        <a:lstStyle/>
        <a:p>
          <a:r>
            <a:rPr lang="ga-IE"/>
            <a:t>Caidreamh laethúil</a:t>
          </a:r>
          <a:endParaRPr lang="en-IE" dirty="0"/>
        </a:p>
      </dgm:t>
    </dgm:pt>
    <dgm:pt modelId="{91576A52-6C53-4054-9A77-0709F4F3782F}" type="parTrans" cxnId="{A443CAB1-72C1-4D79-88F0-1D82802223C6}">
      <dgm:prSet/>
      <dgm:spPr/>
      <dgm:t>
        <a:bodyPr/>
        <a:lstStyle/>
        <a:p>
          <a:endParaRPr lang="en-IE"/>
        </a:p>
      </dgm:t>
    </dgm:pt>
    <dgm:pt modelId="{427CCE7A-ECEF-4935-BAE5-FC42E609870F}" type="sibTrans" cxnId="{A443CAB1-72C1-4D79-88F0-1D82802223C6}">
      <dgm:prSet/>
      <dgm:spPr/>
      <dgm:t>
        <a:bodyPr/>
        <a:lstStyle/>
        <a:p>
          <a:endParaRPr lang="en-IE"/>
        </a:p>
      </dgm:t>
    </dgm:pt>
    <dgm:pt modelId="{D071A91E-D5BD-4690-8459-E7D88EDD88FA}" type="pres">
      <dgm:prSet presAssocID="{F89DC627-FF7F-4151-AD30-4ADF2AA3AD9A}" presName="cycle" presStyleCnt="0">
        <dgm:presLayoutVars>
          <dgm:dir/>
          <dgm:resizeHandles val="exact"/>
        </dgm:presLayoutVars>
      </dgm:prSet>
      <dgm:spPr/>
    </dgm:pt>
    <dgm:pt modelId="{CC21B96B-45B4-4017-AB15-9D771AEFAE84}" type="pres">
      <dgm:prSet presAssocID="{D6B6E878-D742-4032-9A32-E25F8CBA16CC}" presName="node" presStyleLbl="node1" presStyleIdx="0" presStyleCnt="6">
        <dgm:presLayoutVars>
          <dgm:bulletEnabled val="1"/>
        </dgm:presLayoutVars>
      </dgm:prSet>
      <dgm:spPr/>
    </dgm:pt>
    <dgm:pt modelId="{63910BB6-2CBF-4BC2-A60C-4854EDCBC0C7}" type="pres">
      <dgm:prSet presAssocID="{D9D260EB-76D6-4D27-B7E4-7457411A5F8A}" presName="sibTrans" presStyleLbl="sibTrans2D1" presStyleIdx="0" presStyleCnt="6"/>
      <dgm:spPr>
        <a:prstGeom prst="leftRightArrow">
          <a:avLst/>
        </a:prstGeom>
      </dgm:spPr>
    </dgm:pt>
    <dgm:pt modelId="{84784EF0-69E0-4E70-8ED9-C1BA59AA11CC}" type="pres">
      <dgm:prSet presAssocID="{D9D260EB-76D6-4D27-B7E4-7457411A5F8A}" presName="connectorText" presStyleLbl="sibTrans2D1" presStyleIdx="0" presStyleCnt="6"/>
      <dgm:spPr/>
    </dgm:pt>
    <dgm:pt modelId="{D719A456-5A90-4537-9799-26477F95B23D}" type="pres">
      <dgm:prSet presAssocID="{18AA00A7-E8A1-43B5-AEE4-A451955ADF24}" presName="node" presStyleLbl="node1" presStyleIdx="1" presStyleCnt="6">
        <dgm:presLayoutVars>
          <dgm:bulletEnabled val="1"/>
        </dgm:presLayoutVars>
      </dgm:prSet>
      <dgm:spPr/>
    </dgm:pt>
    <dgm:pt modelId="{E25136A5-CC2D-4ABF-A87C-1708341E79C4}" type="pres">
      <dgm:prSet presAssocID="{427CCE7A-ECEF-4935-BAE5-FC42E609870F}" presName="sibTrans" presStyleLbl="sibTrans2D1" presStyleIdx="1" presStyleCnt="6"/>
      <dgm:spPr>
        <a:prstGeom prst="leftRightArrow">
          <a:avLst/>
        </a:prstGeom>
      </dgm:spPr>
    </dgm:pt>
    <dgm:pt modelId="{DFEF9741-5277-4122-9BAA-577E1D799606}" type="pres">
      <dgm:prSet presAssocID="{427CCE7A-ECEF-4935-BAE5-FC42E609870F}" presName="connectorText" presStyleLbl="sibTrans2D1" presStyleIdx="1" presStyleCnt="6"/>
      <dgm:spPr/>
    </dgm:pt>
    <dgm:pt modelId="{BC8817A3-794F-4D75-8DDB-FFE5145C2A18}" type="pres">
      <dgm:prSet presAssocID="{AB19C3A0-0E4E-41AB-B2EE-C040FA8AD549}" presName="node" presStyleLbl="node1" presStyleIdx="2" presStyleCnt="6">
        <dgm:presLayoutVars>
          <dgm:bulletEnabled val="1"/>
        </dgm:presLayoutVars>
      </dgm:prSet>
      <dgm:spPr/>
    </dgm:pt>
    <dgm:pt modelId="{1BF8F11E-A6FC-4312-B8A9-616E4AB418F7}" type="pres">
      <dgm:prSet presAssocID="{FF3435E1-2856-4991-A599-9F1014DFBDB4}" presName="sibTrans" presStyleLbl="sibTrans2D1" presStyleIdx="2" presStyleCnt="6"/>
      <dgm:spPr>
        <a:prstGeom prst="leftRightArrow">
          <a:avLst/>
        </a:prstGeom>
      </dgm:spPr>
    </dgm:pt>
    <dgm:pt modelId="{D54AE2E4-1706-4711-B730-984AA19978CE}" type="pres">
      <dgm:prSet presAssocID="{FF3435E1-2856-4991-A599-9F1014DFBDB4}" presName="connectorText" presStyleLbl="sibTrans2D1" presStyleIdx="2" presStyleCnt="6"/>
      <dgm:spPr/>
    </dgm:pt>
    <dgm:pt modelId="{E13FE6B7-EFE9-4184-9C3D-A7DBB12DA9B3}" type="pres">
      <dgm:prSet presAssocID="{2F378A6C-7F8D-44B4-83DC-E5C87B86B075}" presName="node" presStyleLbl="node1" presStyleIdx="3" presStyleCnt="6">
        <dgm:presLayoutVars>
          <dgm:bulletEnabled val="1"/>
        </dgm:presLayoutVars>
      </dgm:prSet>
      <dgm:spPr/>
    </dgm:pt>
    <dgm:pt modelId="{5570DBA6-2EA5-4E3A-AC21-685A73D13791}" type="pres">
      <dgm:prSet presAssocID="{C1154BA0-0B96-47B6-9D24-6D849723E381}" presName="sibTrans" presStyleLbl="sibTrans2D1" presStyleIdx="3" presStyleCnt="6"/>
      <dgm:spPr>
        <a:prstGeom prst="leftRightArrow">
          <a:avLst/>
        </a:prstGeom>
      </dgm:spPr>
    </dgm:pt>
    <dgm:pt modelId="{0CF7C0C1-B369-4DBC-858C-96711E3DDBA9}" type="pres">
      <dgm:prSet presAssocID="{C1154BA0-0B96-47B6-9D24-6D849723E381}" presName="connectorText" presStyleLbl="sibTrans2D1" presStyleIdx="3" presStyleCnt="6"/>
      <dgm:spPr/>
    </dgm:pt>
    <dgm:pt modelId="{26985AED-0B69-482A-A875-ED1F53333A0C}" type="pres">
      <dgm:prSet presAssocID="{171FF3D0-DAFC-4920-9730-A95B2201BE23}" presName="node" presStyleLbl="node1" presStyleIdx="4" presStyleCnt="6">
        <dgm:presLayoutVars>
          <dgm:bulletEnabled val="1"/>
        </dgm:presLayoutVars>
      </dgm:prSet>
      <dgm:spPr/>
    </dgm:pt>
    <dgm:pt modelId="{71EBA056-CEA3-4D7C-AF13-D3D3E01C638E}" type="pres">
      <dgm:prSet presAssocID="{F5349289-AD58-492D-A572-51598E4A118E}" presName="sibTrans" presStyleLbl="sibTrans2D1" presStyleIdx="4" presStyleCnt="6"/>
      <dgm:spPr>
        <a:prstGeom prst="leftRightArrow">
          <a:avLst/>
        </a:prstGeom>
      </dgm:spPr>
    </dgm:pt>
    <dgm:pt modelId="{C0B5284D-BA02-4375-B1E4-414354279247}" type="pres">
      <dgm:prSet presAssocID="{F5349289-AD58-492D-A572-51598E4A118E}" presName="connectorText" presStyleLbl="sibTrans2D1" presStyleIdx="4" presStyleCnt="6"/>
      <dgm:spPr/>
    </dgm:pt>
    <dgm:pt modelId="{7E1AF0F9-9ACA-4611-B249-2497D14C4015}" type="pres">
      <dgm:prSet presAssocID="{0A6EA7E6-A34F-47F8-A89D-E793E3B9DCB1}" presName="node" presStyleLbl="node1" presStyleIdx="5" presStyleCnt="6">
        <dgm:presLayoutVars>
          <dgm:bulletEnabled val="1"/>
        </dgm:presLayoutVars>
      </dgm:prSet>
      <dgm:spPr/>
    </dgm:pt>
    <dgm:pt modelId="{F1B4FCB6-817B-4717-B466-DA34AB0EEB3E}" type="pres">
      <dgm:prSet presAssocID="{765A3410-4106-48B5-AF0E-A06C5A1458EB}" presName="sibTrans" presStyleLbl="sibTrans2D1" presStyleIdx="5" presStyleCnt="6"/>
      <dgm:spPr>
        <a:prstGeom prst="leftRightArrow">
          <a:avLst/>
        </a:prstGeom>
      </dgm:spPr>
    </dgm:pt>
    <dgm:pt modelId="{B279CA4E-908D-46F4-B51B-D95A9C12E3F7}" type="pres">
      <dgm:prSet presAssocID="{765A3410-4106-48B5-AF0E-A06C5A1458EB}" presName="connectorText" presStyleLbl="sibTrans2D1" presStyleIdx="5" presStyleCnt="6"/>
      <dgm:spPr/>
    </dgm:pt>
  </dgm:ptLst>
  <dgm:cxnLst>
    <dgm:cxn modelId="{60779208-FA21-4ABA-BAEF-61ABFFD3D9B1}" type="presOf" srcId="{F5349289-AD58-492D-A572-51598E4A118E}" destId="{C0B5284D-BA02-4375-B1E4-414354279247}" srcOrd="1" destOrd="0" presId="urn:microsoft.com/office/officeart/2005/8/layout/cycle2"/>
    <dgm:cxn modelId="{6D27B711-F9D8-4449-BE42-C95AFA08EF3A}" srcId="{F89DC627-FF7F-4151-AD30-4ADF2AA3AD9A}" destId="{D6B6E878-D742-4032-9A32-E25F8CBA16CC}" srcOrd="0" destOrd="0" parTransId="{6AC8D312-099B-428C-A34E-3E8C25175C71}" sibTransId="{D9D260EB-76D6-4D27-B7E4-7457411A5F8A}"/>
    <dgm:cxn modelId="{D4305D1C-40D9-472F-BCC8-0CEEA4441E8E}" type="presOf" srcId="{D9D260EB-76D6-4D27-B7E4-7457411A5F8A}" destId="{84784EF0-69E0-4E70-8ED9-C1BA59AA11CC}" srcOrd="1" destOrd="0" presId="urn:microsoft.com/office/officeart/2005/8/layout/cycle2"/>
    <dgm:cxn modelId="{EA33D01D-F43F-4B3F-AF07-B6BECDAFCCB6}" type="presOf" srcId="{C1154BA0-0B96-47B6-9D24-6D849723E381}" destId="{5570DBA6-2EA5-4E3A-AC21-685A73D13791}" srcOrd="0" destOrd="0" presId="urn:microsoft.com/office/officeart/2005/8/layout/cycle2"/>
    <dgm:cxn modelId="{34C1CD25-8754-4C76-B7C8-5922AD1FB7CE}" type="presOf" srcId="{765A3410-4106-48B5-AF0E-A06C5A1458EB}" destId="{F1B4FCB6-817B-4717-B466-DA34AB0EEB3E}" srcOrd="0" destOrd="0" presId="urn:microsoft.com/office/officeart/2005/8/layout/cycle2"/>
    <dgm:cxn modelId="{C36BF525-56D4-452A-B6A6-37E968954E16}" srcId="{F89DC627-FF7F-4151-AD30-4ADF2AA3AD9A}" destId="{2F378A6C-7F8D-44B4-83DC-E5C87B86B075}" srcOrd="3" destOrd="0" parTransId="{5A1D20C6-CCE4-45D6-B3FA-342E96EFFCF3}" sibTransId="{C1154BA0-0B96-47B6-9D24-6D849723E381}"/>
    <dgm:cxn modelId="{36FD8F38-2090-4B8D-974C-7F895FB8F1DF}" type="presOf" srcId="{171FF3D0-DAFC-4920-9730-A95B2201BE23}" destId="{26985AED-0B69-482A-A875-ED1F53333A0C}" srcOrd="0" destOrd="0" presId="urn:microsoft.com/office/officeart/2005/8/layout/cycle2"/>
    <dgm:cxn modelId="{E22DF95C-837E-4D57-AFC1-674920028DBF}" type="presOf" srcId="{C1154BA0-0B96-47B6-9D24-6D849723E381}" destId="{0CF7C0C1-B369-4DBC-858C-96711E3DDBA9}" srcOrd="1" destOrd="0" presId="urn:microsoft.com/office/officeart/2005/8/layout/cycle2"/>
    <dgm:cxn modelId="{3DDC5361-919F-4BDC-B656-8E4C03469810}" type="presOf" srcId="{427CCE7A-ECEF-4935-BAE5-FC42E609870F}" destId="{DFEF9741-5277-4122-9BAA-577E1D799606}" srcOrd="1" destOrd="0" presId="urn:microsoft.com/office/officeart/2005/8/layout/cycle2"/>
    <dgm:cxn modelId="{376D5949-8DA9-4487-A8C2-65D7C7F8038A}" type="presOf" srcId="{FF3435E1-2856-4991-A599-9F1014DFBDB4}" destId="{D54AE2E4-1706-4711-B730-984AA19978CE}" srcOrd="1" destOrd="0" presId="urn:microsoft.com/office/officeart/2005/8/layout/cycle2"/>
    <dgm:cxn modelId="{8DA5FE6C-1241-412F-B76D-F4BA8C55A607}" type="presOf" srcId="{D6B6E878-D742-4032-9A32-E25F8CBA16CC}" destId="{CC21B96B-45B4-4017-AB15-9D771AEFAE84}" srcOrd="0" destOrd="0" presId="urn:microsoft.com/office/officeart/2005/8/layout/cycle2"/>
    <dgm:cxn modelId="{9D4C794D-FA96-4E4E-A128-CDC169609272}" type="presOf" srcId="{D9D260EB-76D6-4D27-B7E4-7457411A5F8A}" destId="{63910BB6-2CBF-4BC2-A60C-4854EDCBC0C7}" srcOrd="0" destOrd="0" presId="urn:microsoft.com/office/officeart/2005/8/layout/cycle2"/>
    <dgm:cxn modelId="{1B05A26E-23A3-4437-9135-9D093753210D}" type="presOf" srcId="{AB19C3A0-0E4E-41AB-B2EE-C040FA8AD549}" destId="{BC8817A3-794F-4D75-8DDB-FFE5145C2A18}" srcOrd="0" destOrd="0" presId="urn:microsoft.com/office/officeart/2005/8/layout/cycle2"/>
    <dgm:cxn modelId="{3AEDB458-A853-482E-9475-FE0AC177EF5C}" type="presOf" srcId="{18AA00A7-E8A1-43B5-AEE4-A451955ADF24}" destId="{D719A456-5A90-4537-9799-26477F95B23D}" srcOrd="0" destOrd="0" presId="urn:microsoft.com/office/officeart/2005/8/layout/cycle2"/>
    <dgm:cxn modelId="{D0261989-6E1B-4669-8561-70779D53C260}" type="presOf" srcId="{FF3435E1-2856-4991-A599-9F1014DFBDB4}" destId="{1BF8F11E-A6FC-4312-B8A9-616E4AB418F7}" srcOrd="0" destOrd="0" presId="urn:microsoft.com/office/officeart/2005/8/layout/cycle2"/>
    <dgm:cxn modelId="{D2884889-0882-4938-BD1C-F5DF576E4500}" type="presOf" srcId="{F89DC627-FF7F-4151-AD30-4ADF2AA3AD9A}" destId="{D071A91E-D5BD-4690-8459-E7D88EDD88FA}" srcOrd="0" destOrd="0" presId="urn:microsoft.com/office/officeart/2005/8/layout/cycle2"/>
    <dgm:cxn modelId="{FDA8778E-F5E1-44FE-943F-A9AA076C850D}" type="presOf" srcId="{427CCE7A-ECEF-4935-BAE5-FC42E609870F}" destId="{E25136A5-CC2D-4ABF-A87C-1708341E79C4}" srcOrd="0" destOrd="0" presId="urn:microsoft.com/office/officeart/2005/8/layout/cycle2"/>
    <dgm:cxn modelId="{4E5AFDA1-38D3-45DF-AC51-113BCF5F2398}" type="presOf" srcId="{F5349289-AD58-492D-A572-51598E4A118E}" destId="{71EBA056-CEA3-4D7C-AF13-D3D3E01C638E}" srcOrd="0" destOrd="0" presId="urn:microsoft.com/office/officeart/2005/8/layout/cycle2"/>
    <dgm:cxn modelId="{7B5090A3-498F-41A6-9F33-92FAFCF9CE3E}" type="presOf" srcId="{0A6EA7E6-A34F-47F8-A89D-E793E3B9DCB1}" destId="{7E1AF0F9-9ACA-4611-B249-2497D14C4015}" srcOrd="0" destOrd="0" presId="urn:microsoft.com/office/officeart/2005/8/layout/cycle2"/>
    <dgm:cxn modelId="{9E9D18A7-02E1-483D-93D8-D0051C6EFEE4}" srcId="{F89DC627-FF7F-4151-AD30-4ADF2AA3AD9A}" destId="{171FF3D0-DAFC-4920-9730-A95B2201BE23}" srcOrd="4" destOrd="0" parTransId="{8DAFE621-1F1D-4340-B36C-BE6BF80C9F57}" sibTransId="{F5349289-AD58-492D-A572-51598E4A118E}"/>
    <dgm:cxn modelId="{A443CAB1-72C1-4D79-88F0-1D82802223C6}" srcId="{F89DC627-FF7F-4151-AD30-4ADF2AA3AD9A}" destId="{18AA00A7-E8A1-43B5-AEE4-A451955ADF24}" srcOrd="1" destOrd="0" parTransId="{91576A52-6C53-4054-9A77-0709F4F3782F}" sibTransId="{427CCE7A-ECEF-4935-BAE5-FC42E609870F}"/>
    <dgm:cxn modelId="{055962C7-A772-436B-8829-394604313A9D}" type="presOf" srcId="{2F378A6C-7F8D-44B4-83DC-E5C87B86B075}" destId="{E13FE6B7-EFE9-4184-9C3D-A7DBB12DA9B3}" srcOrd="0" destOrd="0" presId="urn:microsoft.com/office/officeart/2005/8/layout/cycle2"/>
    <dgm:cxn modelId="{072145EA-C729-4A57-905C-A33D917EB82C}" srcId="{F89DC627-FF7F-4151-AD30-4ADF2AA3AD9A}" destId="{AB19C3A0-0E4E-41AB-B2EE-C040FA8AD549}" srcOrd="2" destOrd="0" parTransId="{1CDB547B-A713-495C-927E-674B0B081E0D}" sibTransId="{FF3435E1-2856-4991-A599-9F1014DFBDB4}"/>
    <dgm:cxn modelId="{5FC6FCEC-F45A-46F4-98DC-27FB5F7DE3D5}" srcId="{F89DC627-FF7F-4151-AD30-4ADF2AA3AD9A}" destId="{0A6EA7E6-A34F-47F8-A89D-E793E3B9DCB1}" srcOrd="5" destOrd="0" parTransId="{F6786CDD-B67A-4033-9B76-D09E271F6BDF}" sibTransId="{765A3410-4106-48B5-AF0E-A06C5A1458EB}"/>
    <dgm:cxn modelId="{791FF9FD-7A68-4C9A-BB06-91AF983C8C02}" type="presOf" srcId="{765A3410-4106-48B5-AF0E-A06C5A1458EB}" destId="{B279CA4E-908D-46F4-B51B-D95A9C12E3F7}" srcOrd="1" destOrd="0" presId="urn:microsoft.com/office/officeart/2005/8/layout/cycle2"/>
    <dgm:cxn modelId="{C87FA032-C8B4-4D6B-8911-031F3FC6ECFD}" type="presParOf" srcId="{D071A91E-D5BD-4690-8459-E7D88EDD88FA}" destId="{CC21B96B-45B4-4017-AB15-9D771AEFAE84}" srcOrd="0" destOrd="0" presId="urn:microsoft.com/office/officeart/2005/8/layout/cycle2"/>
    <dgm:cxn modelId="{B5B9E8E6-17A9-4BA0-B648-51C462B43A72}" type="presParOf" srcId="{D071A91E-D5BD-4690-8459-E7D88EDD88FA}" destId="{63910BB6-2CBF-4BC2-A60C-4854EDCBC0C7}" srcOrd="1" destOrd="0" presId="urn:microsoft.com/office/officeart/2005/8/layout/cycle2"/>
    <dgm:cxn modelId="{1710A818-819C-49D7-B0BC-85616BDC7824}" type="presParOf" srcId="{63910BB6-2CBF-4BC2-A60C-4854EDCBC0C7}" destId="{84784EF0-69E0-4E70-8ED9-C1BA59AA11CC}" srcOrd="0" destOrd="0" presId="urn:microsoft.com/office/officeart/2005/8/layout/cycle2"/>
    <dgm:cxn modelId="{2E5FA368-1605-4F38-BF70-1095C0A1C391}" type="presParOf" srcId="{D071A91E-D5BD-4690-8459-E7D88EDD88FA}" destId="{D719A456-5A90-4537-9799-26477F95B23D}" srcOrd="2" destOrd="0" presId="urn:microsoft.com/office/officeart/2005/8/layout/cycle2"/>
    <dgm:cxn modelId="{2A0DAA6A-C7E9-4F02-ACF7-C9DD76835879}" type="presParOf" srcId="{D071A91E-D5BD-4690-8459-E7D88EDD88FA}" destId="{E25136A5-CC2D-4ABF-A87C-1708341E79C4}" srcOrd="3" destOrd="0" presId="urn:microsoft.com/office/officeart/2005/8/layout/cycle2"/>
    <dgm:cxn modelId="{4BE83376-0AE5-4C59-8311-402AE6B6604A}" type="presParOf" srcId="{E25136A5-CC2D-4ABF-A87C-1708341E79C4}" destId="{DFEF9741-5277-4122-9BAA-577E1D799606}" srcOrd="0" destOrd="0" presId="urn:microsoft.com/office/officeart/2005/8/layout/cycle2"/>
    <dgm:cxn modelId="{0003EF99-48C7-497F-9EF9-DE469DAF9635}" type="presParOf" srcId="{D071A91E-D5BD-4690-8459-E7D88EDD88FA}" destId="{BC8817A3-794F-4D75-8DDB-FFE5145C2A18}" srcOrd="4" destOrd="0" presId="urn:microsoft.com/office/officeart/2005/8/layout/cycle2"/>
    <dgm:cxn modelId="{2BE07429-4994-4A36-A3F7-C5572CEAD65E}" type="presParOf" srcId="{D071A91E-D5BD-4690-8459-E7D88EDD88FA}" destId="{1BF8F11E-A6FC-4312-B8A9-616E4AB418F7}" srcOrd="5" destOrd="0" presId="urn:microsoft.com/office/officeart/2005/8/layout/cycle2"/>
    <dgm:cxn modelId="{B3CF6897-0293-4DBC-9A4A-907C9DC71944}" type="presParOf" srcId="{1BF8F11E-A6FC-4312-B8A9-616E4AB418F7}" destId="{D54AE2E4-1706-4711-B730-984AA19978CE}" srcOrd="0" destOrd="0" presId="urn:microsoft.com/office/officeart/2005/8/layout/cycle2"/>
    <dgm:cxn modelId="{5796A7EE-CE25-48CF-B8B7-CC6F92463020}" type="presParOf" srcId="{D071A91E-D5BD-4690-8459-E7D88EDD88FA}" destId="{E13FE6B7-EFE9-4184-9C3D-A7DBB12DA9B3}" srcOrd="6" destOrd="0" presId="urn:microsoft.com/office/officeart/2005/8/layout/cycle2"/>
    <dgm:cxn modelId="{0C68D084-05BB-4879-8A0F-F85D578E21C9}" type="presParOf" srcId="{D071A91E-D5BD-4690-8459-E7D88EDD88FA}" destId="{5570DBA6-2EA5-4E3A-AC21-685A73D13791}" srcOrd="7" destOrd="0" presId="urn:microsoft.com/office/officeart/2005/8/layout/cycle2"/>
    <dgm:cxn modelId="{8E10037E-A80B-4B63-8F20-5994ED206382}" type="presParOf" srcId="{5570DBA6-2EA5-4E3A-AC21-685A73D13791}" destId="{0CF7C0C1-B369-4DBC-858C-96711E3DDBA9}" srcOrd="0" destOrd="0" presId="urn:microsoft.com/office/officeart/2005/8/layout/cycle2"/>
    <dgm:cxn modelId="{ACCEDA07-2F92-418C-B122-64E0196717CB}" type="presParOf" srcId="{D071A91E-D5BD-4690-8459-E7D88EDD88FA}" destId="{26985AED-0B69-482A-A875-ED1F53333A0C}" srcOrd="8" destOrd="0" presId="urn:microsoft.com/office/officeart/2005/8/layout/cycle2"/>
    <dgm:cxn modelId="{C996EA05-C56D-433D-8FF1-9384805757DD}" type="presParOf" srcId="{D071A91E-D5BD-4690-8459-E7D88EDD88FA}" destId="{71EBA056-CEA3-4D7C-AF13-D3D3E01C638E}" srcOrd="9" destOrd="0" presId="urn:microsoft.com/office/officeart/2005/8/layout/cycle2"/>
    <dgm:cxn modelId="{7270042F-4062-4427-8C6B-11ED016B8FF5}" type="presParOf" srcId="{71EBA056-CEA3-4D7C-AF13-D3D3E01C638E}" destId="{C0B5284D-BA02-4375-B1E4-414354279247}" srcOrd="0" destOrd="0" presId="urn:microsoft.com/office/officeart/2005/8/layout/cycle2"/>
    <dgm:cxn modelId="{C01DD641-1FC1-405B-B78F-81851FE24A4B}" type="presParOf" srcId="{D071A91E-D5BD-4690-8459-E7D88EDD88FA}" destId="{7E1AF0F9-9ACA-4611-B249-2497D14C4015}" srcOrd="10" destOrd="0" presId="urn:microsoft.com/office/officeart/2005/8/layout/cycle2"/>
    <dgm:cxn modelId="{E6A9E5AF-CAD3-48FD-B070-F5E7E0208E30}" type="presParOf" srcId="{D071A91E-D5BD-4690-8459-E7D88EDD88FA}" destId="{F1B4FCB6-817B-4717-B466-DA34AB0EEB3E}" srcOrd="11" destOrd="0" presId="urn:microsoft.com/office/officeart/2005/8/layout/cycle2"/>
    <dgm:cxn modelId="{7E360477-FB22-4FAC-B15A-D4924710F24E}" type="presParOf" srcId="{F1B4FCB6-817B-4717-B466-DA34AB0EEB3E}" destId="{B279CA4E-908D-46F4-B51B-D95A9C12E3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C472-C894-4B35-B0E4-C80BBCE026BB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6280D980-49A5-48D8-B8A4-4772E6120435}">
      <dgm:prSet phldrT="[Text]"/>
      <dgm:spPr/>
      <dgm:t>
        <a:bodyPr/>
        <a:lstStyle/>
        <a:p>
          <a:r>
            <a:rPr lang="ga-IE" dirty="0"/>
            <a:t>Cur chuige dearfach i leith tithíocht áitiúil do chainteoirí Gaeilge</a:t>
          </a:r>
          <a:endParaRPr lang="en-IE" dirty="0"/>
        </a:p>
      </dgm:t>
    </dgm:pt>
    <dgm:pt modelId="{2A143989-6D43-4BBF-8E80-0769ABD4953D}" type="parTrans" cxnId="{C238589B-4E39-4DD9-B930-0E1F9240671C}">
      <dgm:prSet/>
      <dgm:spPr/>
      <dgm:t>
        <a:bodyPr/>
        <a:lstStyle/>
        <a:p>
          <a:endParaRPr lang="en-IE"/>
        </a:p>
      </dgm:t>
    </dgm:pt>
    <dgm:pt modelId="{7C887E1E-1B9C-4346-88A5-0F535AD74F0C}" type="sibTrans" cxnId="{C238589B-4E39-4DD9-B930-0E1F9240671C}">
      <dgm:prSet/>
      <dgm:spPr/>
      <dgm:t>
        <a:bodyPr/>
        <a:lstStyle/>
        <a:p>
          <a:endParaRPr lang="en-IE"/>
        </a:p>
      </dgm:t>
    </dgm:pt>
    <dgm:pt modelId="{2B4B9E32-06E5-4F9A-A1B6-B06FEAFE8DAF}">
      <dgm:prSet phldrT="[Text]"/>
      <dgm:spPr/>
      <dgm:t>
        <a:bodyPr/>
        <a:lstStyle/>
        <a:p>
          <a:r>
            <a:rPr lang="ga-IE" dirty="0"/>
            <a:t>Teastaíonn cur chuige cúramach maidir le </a:t>
          </a:r>
          <a:r>
            <a:rPr lang="ga-IE" dirty="0" err="1"/>
            <a:t>hEastáit</a:t>
          </a:r>
          <a:r>
            <a:rPr lang="ga-IE" dirty="0"/>
            <a:t>/Forbairt ar Scála Mór</a:t>
          </a:r>
          <a:endParaRPr lang="en-IE" dirty="0"/>
        </a:p>
      </dgm:t>
    </dgm:pt>
    <dgm:pt modelId="{E09EA0F0-FC5B-45F5-B93D-76C3AAD89F02}" type="parTrans" cxnId="{F69AADA6-1B98-4E8F-B271-E113560D24B4}">
      <dgm:prSet/>
      <dgm:spPr/>
      <dgm:t>
        <a:bodyPr/>
        <a:lstStyle/>
        <a:p>
          <a:endParaRPr lang="en-IE"/>
        </a:p>
      </dgm:t>
    </dgm:pt>
    <dgm:pt modelId="{EE0340A9-08AE-40AC-BCF7-CBD70A7140CA}" type="sibTrans" cxnId="{F69AADA6-1B98-4E8F-B271-E113560D24B4}">
      <dgm:prSet/>
      <dgm:spPr/>
      <dgm:t>
        <a:bodyPr/>
        <a:lstStyle/>
        <a:p>
          <a:endParaRPr lang="en-IE"/>
        </a:p>
      </dgm:t>
    </dgm:pt>
    <dgm:pt modelId="{2169D1B2-BA5D-42D2-85ED-4EF696EA45C2}">
      <dgm:prSet/>
      <dgm:spPr/>
      <dgm:t>
        <a:bodyPr/>
        <a:lstStyle/>
        <a:p>
          <a:r>
            <a:rPr lang="ga-IE" dirty="0"/>
            <a:t>Níos mó roghanna a chur ar fáil do chainteoirí Gaeilge </a:t>
          </a:r>
          <a:r>
            <a:rPr lang="en-IE" dirty="0"/>
            <a:t>ó thaobh </a:t>
          </a:r>
          <a:r>
            <a:rPr lang="ga-IE" dirty="0"/>
            <a:t>tithíocht inacmhainne</a:t>
          </a:r>
          <a:r>
            <a:rPr lang="en-IE" dirty="0"/>
            <a:t> de</a:t>
          </a:r>
        </a:p>
      </dgm:t>
    </dgm:pt>
    <dgm:pt modelId="{F0ACE0FB-9097-4C82-A4C4-B42A70472D0B}" type="parTrans" cxnId="{E79B3560-9468-41CA-9A9E-0CEFAF060B94}">
      <dgm:prSet/>
      <dgm:spPr/>
      <dgm:t>
        <a:bodyPr/>
        <a:lstStyle/>
        <a:p>
          <a:endParaRPr lang="en-IE"/>
        </a:p>
      </dgm:t>
    </dgm:pt>
    <dgm:pt modelId="{583B9D9B-0E7C-449F-BCD4-E609955A063C}" type="sibTrans" cxnId="{E79B3560-9468-41CA-9A9E-0CEFAF060B94}">
      <dgm:prSet/>
      <dgm:spPr/>
      <dgm:t>
        <a:bodyPr/>
        <a:lstStyle/>
        <a:p>
          <a:endParaRPr lang="en-IE"/>
        </a:p>
      </dgm:t>
    </dgm:pt>
    <dgm:pt modelId="{B9A9B2E5-986B-4B38-AAF5-D0443C48385F}">
      <dgm:prSet phldrT="[Text]"/>
      <dgm:spPr/>
      <dgm:t>
        <a:bodyPr/>
        <a:lstStyle/>
        <a:p>
          <a:endParaRPr lang="en-IE" dirty="0"/>
        </a:p>
      </dgm:t>
    </dgm:pt>
    <dgm:pt modelId="{A785F023-75B0-4AB4-BC06-C05879DAEA0D}" type="sibTrans" cxnId="{9D656046-3CE4-42E9-915E-6E2BF458461E}">
      <dgm:prSet/>
      <dgm:spPr/>
      <dgm:t>
        <a:bodyPr/>
        <a:lstStyle/>
        <a:p>
          <a:endParaRPr lang="en-IE"/>
        </a:p>
      </dgm:t>
    </dgm:pt>
    <dgm:pt modelId="{FA053F55-97A3-42CF-8905-0CC67C0477B9}" type="parTrans" cxnId="{9D656046-3CE4-42E9-915E-6E2BF458461E}">
      <dgm:prSet/>
      <dgm:spPr/>
      <dgm:t>
        <a:bodyPr/>
        <a:lstStyle/>
        <a:p>
          <a:endParaRPr lang="en-IE"/>
        </a:p>
      </dgm:t>
    </dgm:pt>
    <dgm:pt modelId="{8978FCFA-C316-4CB4-B37C-89F9739BCA07}" type="pres">
      <dgm:prSet presAssocID="{D75FC472-C894-4B35-B0E4-C80BBCE026BB}" presName="Name0" presStyleCnt="0">
        <dgm:presLayoutVars>
          <dgm:dir/>
          <dgm:animLvl val="lvl"/>
          <dgm:resizeHandles val="exact"/>
        </dgm:presLayoutVars>
      </dgm:prSet>
      <dgm:spPr/>
    </dgm:pt>
    <dgm:pt modelId="{A91846A5-247A-442B-9542-333C7B59401E}" type="pres">
      <dgm:prSet presAssocID="{B9A9B2E5-986B-4B38-AAF5-D0443C48385F}" presName="Name8" presStyleCnt="0"/>
      <dgm:spPr/>
    </dgm:pt>
    <dgm:pt modelId="{FE089480-A9A5-41A7-BEE2-B2C20688E863}" type="pres">
      <dgm:prSet presAssocID="{B9A9B2E5-986B-4B38-AAF5-D0443C48385F}" presName="level" presStyleLbl="node1" presStyleIdx="0" presStyleCnt="4">
        <dgm:presLayoutVars>
          <dgm:chMax val="1"/>
          <dgm:bulletEnabled val="1"/>
        </dgm:presLayoutVars>
      </dgm:prSet>
      <dgm:spPr/>
    </dgm:pt>
    <dgm:pt modelId="{5045710B-DDD8-47A2-B8CA-258ABDC6DE9B}" type="pres">
      <dgm:prSet presAssocID="{B9A9B2E5-986B-4B38-AAF5-D0443C4838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278F56-413C-4B47-B8B7-00649F488672}" type="pres">
      <dgm:prSet presAssocID="{6280D980-49A5-48D8-B8A4-4772E6120435}" presName="Name8" presStyleCnt="0"/>
      <dgm:spPr/>
    </dgm:pt>
    <dgm:pt modelId="{F01434C5-FE7F-461B-A613-B38E415278D4}" type="pres">
      <dgm:prSet presAssocID="{6280D980-49A5-48D8-B8A4-4772E6120435}" presName="level" presStyleLbl="node1" presStyleIdx="1" presStyleCnt="4">
        <dgm:presLayoutVars>
          <dgm:chMax val="1"/>
          <dgm:bulletEnabled val="1"/>
        </dgm:presLayoutVars>
      </dgm:prSet>
      <dgm:spPr/>
    </dgm:pt>
    <dgm:pt modelId="{7E1832E5-551A-4539-A3F2-671AFE183A8E}" type="pres">
      <dgm:prSet presAssocID="{6280D980-49A5-48D8-B8A4-4772E612043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497ADD-740B-4612-B9FB-249E0ED61CEA}" type="pres">
      <dgm:prSet presAssocID="{2169D1B2-BA5D-42D2-85ED-4EF696EA45C2}" presName="Name8" presStyleCnt="0"/>
      <dgm:spPr/>
    </dgm:pt>
    <dgm:pt modelId="{4425012E-1F94-4265-BF7B-960CFC0E1A9A}" type="pres">
      <dgm:prSet presAssocID="{2169D1B2-BA5D-42D2-85ED-4EF696EA45C2}" presName="level" presStyleLbl="node1" presStyleIdx="2" presStyleCnt="4">
        <dgm:presLayoutVars>
          <dgm:chMax val="1"/>
          <dgm:bulletEnabled val="1"/>
        </dgm:presLayoutVars>
      </dgm:prSet>
      <dgm:spPr/>
    </dgm:pt>
    <dgm:pt modelId="{D80A1558-AF6E-48F4-A8A5-9B13FA4B3179}" type="pres">
      <dgm:prSet presAssocID="{2169D1B2-BA5D-42D2-85ED-4EF696EA45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AB59F25-5395-4224-96DD-F0EEB66D107D}" type="pres">
      <dgm:prSet presAssocID="{2B4B9E32-06E5-4F9A-A1B6-B06FEAFE8DAF}" presName="Name8" presStyleCnt="0"/>
      <dgm:spPr/>
    </dgm:pt>
    <dgm:pt modelId="{5A8D4BB2-4405-43A9-BE98-D04B4A33BCB1}" type="pres">
      <dgm:prSet presAssocID="{2B4B9E32-06E5-4F9A-A1B6-B06FEAFE8DAF}" presName="level" presStyleLbl="node1" presStyleIdx="3" presStyleCnt="4">
        <dgm:presLayoutVars>
          <dgm:chMax val="1"/>
          <dgm:bulletEnabled val="1"/>
        </dgm:presLayoutVars>
      </dgm:prSet>
      <dgm:spPr/>
    </dgm:pt>
    <dgm:pt modelId="{7847F128-5EFF-4CD8-9FA4-F470A0A74C2B}" type="pres">
      <dgm:prSet presAssocID="{2B4B9E32-06E5-4F9A-A1B6-B06FEAFE8DA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D772629-6018-44A3-9EDD-DB167AA92FD2}" type="presOf" srcId="{B9A9B2E5-986B-4B38-AAF5-D0443C48385F}" destId="{FE089480-A9A5-41A7-BEE2-B2C20688E863}" srcOrd="0" destOrd="0" presId="urn:microsoft.com/office/officeart/2005/8/layout/pyramid1"/>
    <dgm:cxn modelId="{E79B3560-9468-41CA-9A9E-0CEFAF060B94}" srcId="{D75FC472-C894-4B35-B0E4-C80BBCE026BB}" destId="{2169D1B2-BA5D-42D2-85ED-4EF696EA45C2}" srcOrd="2" destOrd="0" parTransId="{F0ACE0FB-9097-4C82-A4C4-B42A70472D0B}" sibTransId="{583B9D9B-0E7C-449F-BCD4-E609955A063C}"/>
    <dgm:cxn modelId="{9D656046-3CE4-42E9-915E-6E2BF458461E}" srcId="{D75FC472-C894-4B35-B0E4-C80BBCE026BB}" destId="{B9A9B2E5-986B-4B38-AAF5-D0443C48385F}" srcOrd="0" destOrd="0" parTransId="{FA053F55-97A3-42CF-8905-0CC67C0477B9}" sibTransId="{A785F023-75B0-4AB4-BC06-C05879DAEA0D}"/>
    <dgm:cxn modelId="{6B40EC67-03A5-44E1-9A7A-3171AE826233}" type="presOf" srcId="{6280D980-49A5-48D8-B8A4-4772E6120435}" destId="{F01434C5-FE7F-461B-A613-B38E415278D4}" srcOrd="0" destOrd="0" presId="urn:microsoft.com/office/officeart/2005/8/layout/pyramid1"/>
    <dgm:cxn modelId="{7FAC2395-49B3-4A0B-AC1B-E34EC9E935F2}" type="presOf" srcId="{D75FC472-C894-4B35-B0E4-C80BBCE026BB}" destId="{8978FCFA-C316-4CB4-B37C-89F9739BCA07}" srcOrd="0" destOrd="0" presId="urn:microsoft.com/office/officeart/2005/8/layout/pyramid1"/>
    <dgm:cxn modelId="{C238589B-4E39-4DD9-B930-0E1F9240671C}" srcId="{D75FC472-C894-4B35-B0E4-C80BBCE026BB}" destId="{6280D980-49A5-48D8-B8A4-4772E6120435}" srcOrd="1" destOrd="0" parTransId="{2A143989-6D43-4BBF-8E80-0769ABD4953D}" sibTransId="{7C887E1E-1B9C-4346-88A5-0F535AD74F0C}"/>
    <dgm:cxn modelId="{F69AADA6-1B98-4E8F-B271-E113560D24B4}" srcId="{D75FC472-C894-4B35-B0E4-C80BBCE026BB}" destId="{2B4B9E32-06E5-4F9A-A1B6-B06FEAFE8DAF}" srcOrd="3" destOrd="0" parTransId="{E09EA0F0-FC5B-45F5-B93D-76C3AAD89F02}" sibTransId="{EE0340A9-08AE-40AC-BCF7-CBD70A7140CA}"/>
    <dgm:cxn modelId="{2F46EFAD-C76E-4C3A-A5DA-95D34C0897CB}" type="presOf" srcId="{2169D1B2-BA5D-42D2-85ED-4EF696EA45C2}" destId="{4425012E-1F94-4265-BF7B-960CFC0E1A9A}" srcOrd="0" destOrd="0" presId="urn:microsoft.com/office/officeart/2005/8/layout/pyramid1"/>
    <dgm:cxn modelId="{A3155FB3-CB1A-49ED-BA0E-6CFB2CCC8EF3}" type="presOf" srcId="{B9A9B2E5-986B-4B38-AAF5-D0443C48385F}" destId="{5045710B-DDD8-47A2-B8CA-258ABDC6DE9B}" srcOrd="1" destOrd="0" presId="urn:microsoft.com/office/officeart/2005/8/layout/pyramid1"/>
    <dgm:cxn modelId="{0195DBB9-93D2-42C2-866B-FC2FCFA8AD99}" type="presOf" srcId="{2B4B9E32-06E5-4F9A-A1B6-B06FEAFE8DAF}" destId="{5A8D4BB2-4405-43A9-BE98-D04B4A33BCB1}" srcOrd="0" destOrd="0" presId="urn:microsoft.com/office/officeart/2005/8/layout/pyramid1"/>
    <dgm:cxn modelId="{90ABB4D3-EE30-4467-9513-65A0B2D2CAEF}" type="presOf" srcId="{2169D1B2-BA5D-42D2-85ED-4EF696EA45C2}" destId="{D80A1558-AF6E-48F4-A8A5-9B13FA4B3179}" srcOrd="1" destOrd="0" presId="urn:microsoft.com/office/officeart/2005/8/layout/pyramid1"/>
    <dgm:cxn modelId="{C35AF5F1-2191-4665-A9D1-40EFA3477CC0}" type="presOf" srcId="{6280D980-49A5-48D8-B8A4-4772E6120435}" destId="{7E1832E5-551A-4539-A3F2-671AFE183A8E}" srcOrd="1" destOrd="0" presId="urn:microsoft.com/office/officeart/2005/8/layout/pyramid1"/>
    <dgm:cxn modelId="{909D70F3-FEF3-4F06-9A0E-FF87CF2D8BEE}" type="presOf" srcId="{2B4B9E32-06E5-4F9A-A1B6-B06FEAFE8DAF}" destId="{7847F128-5EFF-4CD8-9FA4-F470A0A74C2B}" srcOrd="1" destOrd="0" presId="urn:microsoft.com/office/officeart/2005/8/layout/pyramid1"/>
    <dgm:cxn modelId="{62972697-AD4D-4805-87D3-4E01524936B9}" type="presParOf" srcId="{8978FCFA-C316-4CB4-B37C-89F9739BCA07}" destId="{A91846A5-247A-442B-9542-333C7B59401E}" srcOrd="0" destOrd="0" presId="urn:microsoft.com/office/officeart/2005/8/layout/pyramid1"/>
    <dgm:cxn modelId="{B7D51487-83B8-4603-A5A1-82EE3AC8A8A8}" type="presParOf" srcId="{A91846A5-247A-442B-9542-333C7B59401E}" destId="{FE089480-A9A5-41A7-BEE2-B2C20688E863}" srcOrd="0" destOrd="0" presId="urn:microsoft.com/office/officeart/2005/8/layout/pyramid1"/>
    <dgm:cxn modelId="{2DEE6E3F-3C1B-4B13-970F-1F0FB661AF49}" type="presParOf" srcId="{A91846A5-247A-442B-9542-333C7B59401E}" destId="{5045710B-DDD8-47A2-B8CA-258ABDC6DE9B}" srcOrd="1" destOrd="0" presId="urn:microsoft.com/office/officeart/2005/8/layout/pyramid1"/>
    <dgm:cxn modelId="{D20AF525-2598-4107-BED0-F0963604318F}" type="presParOf" srcId="{8978FCFA-C316-4CB4-B37C-89F9739BCA07}" destId="{5C278F56-413C-4B47-B8B7-00649F488672}" srcOrd="1" destOrd="0" presId="urn:microsoft.com/office/officeart/2005/8/layout/pyramid1"/>
    <dgm:cxn modelId="{DA9CD45E-F55E-4CA6-8618-5CB11AAF996F}" type="presParOf" srcId="{5C278F56-413C-4B47-B8B7-00649F488672}" destId="{F01434C5-FE7F-461B-A613-B38E415278D4}" srcOrd="0" destOrd="0" presId="urn:microsoft.com/office/officeart/2005/8/layout/pyramid1"/>
    <dgm:cxn modelId="{5A2E254B-BFA1-44BF-A393-073838B56C9F}" type="presParOf" srcId="{5C278F56-413C-4B47-B8B7-00649F488672}" destId="{7E1832E5-551A-4539-A3F2-671AFE183A8E}" srcOrd="1" destOrd="0" presId="urn:microsoft.com/office/officeart/2005/8/layout/pyramid1"/>
    <dgm:cxn modelId="{1E97C8A6-4E5D-4865-8CF4-0BFF4DCBF3ED}" type="presParOf" srcId="{8978FCFA-C316-4CB4-B37C-89F9739BCA07}" destId="{51497ADD-740B-4612-B9FB-249E0ED61CEA}" srcOrd="2" destOrd="0" presId="urn:microsoft.com/office/officeart/2005/8/layout/pyramid1"/>
    <dgm:cxn modelId="{12EED783-19AC-449A-8A97-BB13E4797A02}" type="presParOf" srcId="{51497ADD-740B-4612-B9FB-249E0ED61CEA}" destId="{4425012E-1F94-4265-BF7B-960CFC0E1A9A}" srcOrd="0" destOrd="0" presId="urn:microsoft.com/office/officeart/2005/8/layout/pyramid1"/>
    <dgm:cxn modelId="{3E1D74C9-690C-43A6-BB08-C20B783F5248}" type="presParOf" srcId="{51497ADD-740B-4612-B9FB-249E0ED61CEA}" destId="{D80A1558-AF6E-48F4-A8A5-9B13FA4B3179}" srcOrd="1" destOrd="0" presId="urn:microsoft.com/office/officeart/2005/8/layout/pyramid1"/>
    <dgm:cxn modelId="{809731A5-3797-4EDF-9866-1687DABB71F1}" type="presParOf" srcId="{8978FCFA-C316-4CB4-B37C-89F9739BCA07}" destId="{1AB59F25-5395-4224-96DD-F0EEB66D107D}" srcOrd="3" destOrd="0" presId="urn:microsoft.com/office/officeart/2005/8/layout/pyramid1"/>
    <dgm:cxn modelId="{2151AE13-D875-4B80-9B6B-DBFB46D43318}" type="presParOf" srcId="{1AB59F25-5395-4224-96DD-F0EEB66D107D}" destId="{5A8D4BB2-4405-43A9-BE98-D04B4A33BCB1}" srcOrd="0" destOrd="0" presId="urn:microsoft.com/office/officeart/2005/8/layout/pyramid1"/>
    <dgm:cxn modelId="{4C4C912E-EA75-426F-AB67-73476C1E2339}" type="presParOf" srcId="{1AB59F25-5395-4224-96DD-F0EEB66D107D}" destId="{7847F128-5EFF-4CD8-9FA4-F470A0A74C2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1B96B-45B4-4017-AB15-9D771AEFAE84}">
      <dsp:nvSpPr>
        <dsp:cNvPr id="0" name=""/>
        <dsp:cNvSpPr/>
      </dsp:nvSpPr>
      <dsp:spPr>
        <a:xfrm>
          <a:off x="3387328" y="632"/>
          <a:ext cx="1353343" cy="13533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300" kern="1200" dirty="0"/>
            <a:t>Áiseanna agus seirbhísí comhroinnte</a:t>
          </a:r>
          <a:endParaRPr lang="en-IE" sz="1300" kern="1200" dirty="0"/>
        </a:p>
      </dsp:txBody>
      <dsp:txXfrm>
        <a:off x="3585520" y="198824"/>
        <a:ext cx="956959" cy="956959"/>
      </dsp:txXfrm>
    </dsp:sp>
    <dsp:sp modelId="{63910BB6-2CBF-4BC2-A60C-4854EDCBC0C7}">
      <dsp:nvSpPr>
        <dsp:cNvPr id="0" name=""/>
        <dsp:cNvSpPr/>
      </dsp:nvSpPr>
      <dsp:spPr>
        <a:xfrm rot="1800000">
          <a:off x="4755226" y="951844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4762455" y="1016217"/>
        <a:ext cx="251792" cy="274051"/>
      </dsp:txXfrm>
    </dsp:sp>
    <dsp:sp modelId="{D719A456-5A90-4537-9799-26477F95B23D}">
      <dsp:nvSpPr>
        <dsp:cNvPr id="0" name=""/>
        <dsp:cNvSpPr/>
      </dsp:nvSpPr>
      <dsp:spPr>
        <a:xfrm>
          <a:off x="5147117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300" kern="1200"/>
            <a:t>Caidreamh laethúil</a:t>
          </a:r>
          <a:endParaRPr lang="en-IE" sz="1300" kern="1200" dirty="0"/>
        </a:p>
      </dsp:txBody>
      <dsp:txXfrm>
        <a:off x="5345309" y="1214838"/>
        <a:ext cx="956959" cy="956959"/>
      </dsp:txXfrm>
    </dsp:sp>
    <dsp:sp modelId="{E25136A5-CC2D-4ABF-A87C-1708341E79C4}">
      <dsp:nvSpPr>
        <dsp:cNvPr id="0" name=""/>
        <dsp:cNvSpPr/>
      </dsp:nvSpPr>
      <dsp:spPr>
        <a:xfrm rot="5400000">
          <a:off x="5643937" y="2470776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5697893" y="2508172"/>
        <a:ext cx="251792" cy="274051"/>
      </dsp:txXfrm>
    </dsp:sp>
    <dsp:sp modelId="{BC8817A3-794F-4D75-8DDB-FFE5145C2A18}">
      <dsp:nvSpPr>
        <dsp:cNvPr id="0" name=""/>
        <dsp:cNvSpPr/>
      </dsp:nvSpPr>
      <dsp:spPr>
        <a:xfrm>
          <a:off x="5147117" y="3048676"/>
          <a:ext cx="1353343" cy="13533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300" kern="1200"/>
            <a:t>Cóngaracht fhisiciúil agus Caidreamh</a:t>
          </a:r>
          <a:endParaRPr lang="en-IE" sz="1300" kern="1200" dirty="0"/>
        </a:p>
      </dsp:txBody>
      <dsp:txXfrm>
        <a:off x="5345309" y="3246868"/>
        <a:ext cx="956959" cy="956959"/>
      </dsp:txXfrm>
    </dsp:sp>
    <dsp:sp modelId="{1BF8F11E-A6FC-4312-B8A9-616E4AB418F7}">
      <dsp:nvSpPr>
        <dsp:cNvPr id="0" name=""/>
        <dsp:cNvSpPr/>
      </dsp:nvSpPr>
      <dsp:spPr>
        <a:xfrm rot="9000000">
          <a:off x="4772859" y="3999888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 rot="10800000">
        <a:off x="4873541" y="4064261"/>
        <a:ext cx="251792" cy="274051"/>
      </dsp:txXfrm>
    </dsp:sp>
    <dsp:sp modelId="{E13FE6B7-EFE9-4184-9C3D-A7DBB12DA9B3}">
      <dsp:nvSpPr>
        <dsp:cNvPr id="0" name=""/>
        <dsp:cNvSpPr/>
      </dsp:nvSpPr>
      <dsp:spPr>
        <a:xfrm>
          <a:off x="3387328" y="4064691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Aistriú teanga ó ghlúin go glúin</a:t>
          </a:r>
          <a:endParaRPr lang="en-IE" sz="1300" kern="1200" dirty="0"/>
        </a:p>
      </dsp:txBody>
      <dsp:txXfrm>
        <a:off x="3585520" y="4262883"/>
        <a:ext cx="956959" cy="956959"/>
      </dsp:txXfrm>
    </dsp:sp>
    <dsp:sp modelId="{5570DBA6-2EA5-4E3A-AC21-685A73D13791}">
      <dsp:nvSpPr>
        <dsp:cNvPr id="0" name=""/>
        <dsp:cNvSpPr/>
      </dsp:nvSpPr>
      <dsp:spPr>
        <a:xfrm rot="12600000">
          <a:off x="3013070" y="4010069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 rot="10800000">
        <a:off x="3113752" y="4128398"/>
        <a:ext cx="251792" cy="274051"/>
      </dsp:txXfrm>
    </dsp:sp>
    <dsp:sp modelId="{26985AED-0B69-482A-A875-ED1F53333A0C}">
      <dsp:nvSpPr>
        <dsp:cNvPr id="0" name=""/>
        <dsp:cNvSpPr/>
      </dsp:nvSpPr>
      <dsp:spPr>
        <a:xfrm>
          <a:off x="1627538" y="3048676"/>
          <a:ext cx="1353343" cy="13533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Tithe a thógáil i ngráigeanna</a:t>
          </a:r>
          <a:endParaRPr lang="en-IE" sz="1300" kern="1200" dirty="0"/>
        </a:p>
      </dsp:txBody>
      <dsp:txXfrm>
        <a:off x="1825730" y="3246868"/>
        <a:ext cx="956959" cy="956959"/>
      </dsp:txXfrm>
    </dsp:sp>
    <dsp:sp modelId="{71EBA056-CEA3-4D7C-AF13-D3D3E01C638E}">
      <dsp:nvSpPr>
        <dsp:cNvPr id="0" name=""/>
        <dsp:cNvSpPr/>
      </dsp:nvSpPr>
      <dsp:spPr>
        <a:xfrm rot="16200000">
          <a:off x="2124359" y="2491137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2178315" y="2636444"/>
        <a:ext cx="251792" cy="274051"/>
      </dsp:txXfrm>
    </dsp:sp>
    <dsp:sp modelId="{7E1AF0F9-9ACA-4611-B249-2497D14C4015}">
      <dsp:nvSpPr>
        <dsp:cNvPr id="0" name=""/>
        <dsp:cNvSpPr/>
      </dsp:nvSpPr>
      <dsp:spPr>
        <a:xfrm>
          <a:off x="1627538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300" kern="1200" dirty="0"/>
            <a:t>Ceangal leis an áit agus leis an oidhreacht</a:t>
          </a:r>
          <a:endParaRPr lang="en-IE" sz="1300" kern="1200" dirty="0"/>
        </a:p>
      </dsp:txBody>
      <dsp:txXfrm>
        <a:off x="1825730" y="1214838"/>
        <a:ext cx="956959" cy="956959"/>
      </dsp:txXfrm>
    </dsp:sp>
    <dsp:sp modelId="{F1B4FCB6-817B-4717-B466-DA34AB0EEB3E}">
      <dsp:nvSpPr>
        <dsp:cNvPr id="0" name=""/>
        <dsp:cNvSpPr/>
      </dsp:nvSpPr>
      <dsp:spPr>
        <a:xfrm rot="19800000">
          <a:off x="2995437" y="962024"/>
          <a:ext cx="359703" cy="4567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/>
        </a:p>
      </dsp:txBody>
      <dsp:txXfrm>
        <a:off x="3002666" y="1080353"/>
        <a:ext cx="251792" cy="27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89480-A9A5-41A7-BEE2-B2C20688E863}">
      <dsp:nvSpPr>
        <dsp:cNvPr id="0" name=""/>
        <dsp:cNvSpPr/>
      </dsp:nvSpPr>
      <dsp:spPr>
        <a:xfrm>
          <a:off x="3143299" y="0"/>
          <a:ext cx="2095533" cy="1387515"/>
        </a:xfrm>
        <a:prstGeom prst="trapezoid">
          <a:avLst>
            <a:gd name="adj" fmla="val 7551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300" kern="1200" dirty="0"/>
        </a:p>
      </dsp:txBody>
      <dsp:txXfrm>
        <a:off x="3143299" y="0"/>
        <a:ext cx="2095533" cy="1387515"/>
      </dsp:txXfrm>
    </dsp:sp>
    <dsp:sp modelId="{F01434C5-FE7F-461B-A613-B38E415278D4}">
      <dsp:nvSpPr>
        <dsp:cNvPr id="0" name=""/>
        <dsp:cNvSpPr/>
      </dsp:nvSpPr>
      <dsp:spPr>
        <a:xfrm>
          <a:off x="2095533" y="1387515"/>
          <a:ext cx="4191066" cy="1387515"/>
        </a:xfrm>
        <a:prstGeom prst="trapezoid">
          <a:avLst>
            <a:gd name="adj" fmla="val 7551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300" kern="1200" dirty="0"/>
            <a:t>Cur chuige dearfach i leith tithíocht áitiúil do chainteoirí Gaeilge</a:t>
          </a:r>
          <a:endParaRPr lang="en-IE" sz="2300" kern="1200" dirty="0"/>
        </a:p>
      </dsp:txBody>
      <dsp:txXfrm>
        <a:off x="2828969" y="1387515"/>
        <a:ext cx="2724192" cy="1387515"/>
      </dsp:txXfrm>
    </dsp:sp>
    <dsp:sp modelId="{4425012E-1F94-4265-BF7B-960CFC0E1A9A}">
      <dsp:nvSpPr>
        <dsp:cNvPr id="0" name=""/>
        <dsp:cNvSpPr/>
      </dsp:nvSpPr>
      <dsp:spPr>
        <a:xfrm>
          <a:off x="1047766" y="2775031"/>
          <a:ext cx="6286599" cy="1387515"/>
        </a:xfrm>
        <a:prstGeom prst="trapezoid">
          <a:avLst>
            <a:gd name="adj" fmla="val 7551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300" kern="1200" dirty="0"/>
            <a:t>Níos mó roghanna a chur ar fáil do chainteoirí Gaeilge </a:t>
          </a:r>
          <a:r>
            <a:rPr lang="en-IE" sz="2300" kern="1200" dirty="0"/>
            <a:t>ó thaobh </a:t>
          </a:r>
          <a:r>
            <a:rPr lang="ga-IE" sz="2300" kern="1200" dirty="0"/>
            <a:t>tithíocht inacmhainne</a:t>
          </a:r>
          <a:r>
            <a:rPr lang="en-IE" sz="2300" kern="1200" dirty="0"/>
            <a:t> de</a:t>
          </a:r>
        </a:p>
      </dsp:txBody>
      <dsp:txXfrm>
        <a:off x="2147921" y="2775031"/>
        <a:ext cx="4086289" cy="1387515"/>
      </dsp:txXfrm>
    </dsp:sp>
    <dsp:sp modelId="{5A8D4BB2-4405-43A9-BE98-D04B4A33BCB1}">
      <dsp:nvSpPr>
        <dsp:cNvPr id="0" name=""/>
        <dsp:cNvSpPr/>
      </dsp:nvSpPr>
      <dsp:spPr>
        <a:xfrm>
          <a:off x="0" y="4162547"/>
          <a:ext cx="8382132" cy="1387515"/>
        </a:xfrm>
        <a:prstGeom prst="trapezoid">
          <a:avLst>
            <a:gd name="adj" fmla="val 7551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300" kern="1200" dirty="0"/>
            <a:t>Teastaíonn cur chuige cúramach maidir le </a:t>
          </a:r>
          <a:r>
            <a:rPr lang="ga-IE" sz="2300" kern="1200" dirty="0" err="1"/>
            <a:t>hEastáit</a:t>
          </a:r>
          <a:r>
            <a:rPr lang="ga-IE" sz="2300" kern="1200" dirty="0"/>
            <a:t>/Forbairt ar Scála Mór</a:t>
          </a:r>
          <a:endParaRPr lang="en-IE" sz="2300" kern="1200" dirty="0"/>
        </a:p>
      </dsp:txBody>
      <dsp:txXfrm>
        <a:off x="1466873" y="4162547"/>
        <a:ext cx="5448385" cy="1387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8676-6BF7-4BC2-9076-E0F6BAC07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1B59D6-F5A3-41BA-93D9-CE7C4F09A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BB95-2545-4140-8506-3BC785BA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7482A-4CBE-4228-A622-89E0115B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0D612-E358-45AF-9320-059CBB9E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726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8D58-9E08-41C4-89C9-BC0DF2E2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BCB20-2C21-4911-A139-4D4207010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67DDE-A915-4B1E-8817-AD1209BE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F1652-6E9F-4210-AF24-86DA2386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EE359-4E99-4E83-8B89-3C0A73CB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956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E10DE-7BD2-4F66-82AF-636ABABAB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2A096-72C8-445D-B97E-1B4602810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2CE25-D613-426B-B2CA-28B910ED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0EA70-F726-4674-92C1-96835F83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C4D73-511D-441A-9B0D-AF59DC30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369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F1AF-1FC3-41F9-A015-C5BD338C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595CD-D2CC-4C0B-B28B-70E744D91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6A397-3F20-4915-973E-B7008EA0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0E5F4-62FE-48CC-BDDA-B87B9433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FC8C8-E805-41B0-BC0C-705AA0F5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02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CE2F-ABFE-4F1D-806F-8C0FC4B1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1C5AA-0FCA-410A-B8BD-67E80B9A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D06AE-E7EC-4975-ADDA-B6328F39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58C39-8F1E-4134-A68B-03C6DC22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D2ED1-6B4D-45D2-9DD2-DF546752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7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88F5-13D6-4913-996B-9CCAC7AC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E22DA-516B-49BA-8AD0-72327FD6A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3685D-6E0B-4239-94CD-6FCA6552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F2BE-7002-4A98-8CEB-B500937B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E22CA-09B3-407A-B144-DD99E26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4D68D-2EDB-4A09-AB86-391255E5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894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79D8-57EF-4589-BF9B-BECC486A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05545-C414-4C21-96B1-1A8C980AA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7F139-827F-42FE-A945-D88944FE9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B427-A88B-4B25-BC6E-2B40186C8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E1D70F-B59B-4839-9605-83B5A56D3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1F4E9-D6B0-40CD-8CAD-26D50E68B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CC99A-3379-4C35-B894-0DBA4395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37CB6-02D8-4DA5-A8D0-636D380F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6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3E5A-C314-4D6D-9AC4-85D23B77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77BB9-8B7A-4FD3-84EC-8674D67C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D5A0E-35B7-4D23-8894-A5CE1E62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F6148-E989-4C39-B97C-72DD12ED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559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B21B4-180E-43DA-9DCC-FF7B6F2B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2E490-3620-4C45-B675-93B3FE8FC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78D7D-A26F-4970-99D1-13281A18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189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04BB-0B5A-4412-B7CD-ACB4BAB3C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2775-EDE1-4DB0-91C9-A81236C78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F8F3F-73C8-4BBE-A9C1-DA0067E40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57A82-B804-4547-B98E-3CD88269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0C8BF-41C7-4780-9F78-37318449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28CB9-A5F4-4268-817C-7C288482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626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D559-6AF7-4403-B336-04181B09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29F27-A24B-49E6-AB16-459BD0078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449EF-CB65-4176-BA83-32FBB49E7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E5396-1825-4D32-AC04-B7A2331D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C6A00-8137-49A9-A06F-45EB9DC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FD89E-D8AD-4AF6-8F65-717604A0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269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ED2E1-F656-4000-A51B-611D899E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57F09-F082-4CE1-82EE-3065CC578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A36F6-6C1B-4B21-AE8B-69D5460B5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F602-1C88-41F1-84AD-399470A757E2}" type="datetimeFigureOut">
              <a:rPr lang="en-IE" smtClean="0"/>
              <a:t>22/02/2022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352F3-77B4-4CD2-AB89-6CD6BB923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9074C-1374-4296-9BD7-CD28E3479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9A7E-8FFE-40F0-8887-DE0BBE9084D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62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DA6E-2137-4182-9481-2802A2DF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5400" dirty="0"/>
              <a:t>Plean Forbartha Contae Chiarraí</a:t>
            </a:r>
            <a:r>
              <a:rPr lang="en-IE" sz="5300" dirty="0"/>
              <a:t>,</a:t>
            </a:r>
            <a:r>
              <a:rPr lang="en-IE" dirty="0"/>
              <a:t> 2022-2028, </a:t>
            </a:r>
            <a:br>
              <a:rPr lang="en-IE" dirty="0"/>
            </a:br>
            <a:r>
              <a:rPr lang="en-IE" dirty="0"/>
              <a:t>Beartais Ghaeltachta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03E80-E11E-41AA-9A9E-F1FDFF93F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Grafaicí</a:t>
            </a:r>
          </a:p>
          <a:p>
            <a:r>
              <a:rPr lang="en-IE" dirty="0"/>
              <a:t>Conall Boland</a:t>
            </a:r>
          </a:p>
          <a:p>
            <a:r>
              <a:rPr lang="en-IE" dirty="0"/>
              <a:t>Feabhra 2022</a:t>
            </a:r>
          </a:p>
        </p:txBody>
      </p:sp>
    </p:spTree>
    <p:extLst>
      <p:ext uri="{BB962C8B-B14F-4D97-AF65-F5344CB8AC3E}">
        <p14:creationId xmlns:p14="http://schemas.microsoft.com/office/powerpoint/2010/main" val="167875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F59F1A-A75A-4FD9-8C35-A99173C6DD2F}"/>
              </a:ext>
            </a:extLst>
          </p:cNvPr>
          <p:cNvSpPr/>
          <p:nvPr/>
        </p:nvSpPr>
        <p:spPr>
          <a:xfrm>
            <a:off x="1468746" y="1795242"/>
            <a:ext cx="4404220" cy="29025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Réimsí Comhaontaithe</a:t>
            </a:r>
            <a:endParaRPr lang="en-IE" sz="2400" dirty="0"/>
          </a:p>
          <a:p>
            <a:pPr algn="ctr"/>
            <a:endParaRPr lang="en-IE" dirty="0"/>
          </a:p>
          <a:p>
            <a:pPr algn="ctr"/>
            <a:r>
              <a:rPr lang="en-IE" dirty="0"/>
              <a:t>An timpeallacht agus an tírdhreach a chaomhnú</a:t>
            </a:r>
          </a:p>
          <a:p>
            <a:pPr algn="ctr"/>
            <a:r>
              <a:rPr lang="en-IE" dirty="0"/>
              <a:t>Pobal faoi bhláth a fhorbairt</a:t>
            </a:r>
          </a:p>
          <a:p>
            <a:pPr algn="ctr"/>
            <a:r>
              <a:rPr lang="en-IE" dirty="0"/>
              <a:t>An teanga agus an cultúr a shaibhriú</a:t>
            </a:r>
          </a:p>
          <a:p>
            <a:pPr algn="ctr"/>
            <a:r>
              <a:rPr lang="en-IE" dirty="0"/>
              <a:t>Tuilleadh patrún i dtaca le tithe saoire a sheachaint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188DE0-0C8C-48A1-95BF-E678E51CC63C}"/>
              </a:ext>
            </a:extLst>
          </p:cNvPr>
          <p:cNvSpPr/>
          <p:nvPr/>
        </p:nvSpPr>
        <p:spPr>
          <a:xfrm>
            <a:off x="6471436" y="1795242"/>
            <a:ext cx="4404219" cy="290259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Réimsí le Feabhsú</a:t>
            </a:r>
          </a:p>
          <a:p>
            <a:pPr algn="ctr"/>
            <a:endParaRPr lang="en-IE" dirty="0"/>
          </a:p>
          <a:p>
            <a:pPr algn="ctr"/>
            <a:r>
              <a:rPr lang="en-IE" dirty="0"/>
              <a:t>Aitheantas a thabhairt do na constaicí atá roimh theaghlaigh Ghaeilge ag iarraidh cur fúthu sa cheantar</a:t>
            </a:r>
          </a:p>
          <a:p>
            <a:pPr algn="ctr"/>
            <a:r>
              <a:rPr lang="en-IE" dirty="0"/>
              <a:t>Díriú ar conas is féidir le forbairt tacú leis na gnéithe sóisialta </a:t>
            </a:r>
          </a:p>
          <a:p>
            <a:pPr algn="ctr"/>
            <a:r>
              <a:rPr lang="en-IE" dirty="0"/>
              <a:t>Cur chuige réamhghníomhach a ghlacadh i leith tithíocht Ghaeltachta</a:t>
            </a:r>
          </a:p>
        </p:txBody>
      </p:sp>
    </p:spTree>
    <p:extLst>
      <p:ext uri="{BB962C8B-B14F-4D97-AF65-F5344CB8AC3E}">
        <p14:creationId xmlns:p14="http://schemas.microsoft.com/office/powerpoint/2010/main" val="277737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DDF0C90-1B30-4224-A141-4B048EDAE0F7}"/>
              </a:ext>
            </a:extLst>
          </p:cNvPr>
          <p:cNvSpPr/>
          <p:nvPr/>
        </p:nvSpPr>
        <p:spPr>
          <a:xfrm>
            <a:off x="2471057" y="248426"/>
            <a:ext cx="7249886" cy="64381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/>
              <a:t>Phy</a:t>
            </a:r>
            <a:endParaRPr lang="en-I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5F64ADD-D523-44DC-A3CC-136CA00A2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2554746"/>
              </p:ext>
            </p:extLst>
          </p:nvPr>
        </p:nvGraphicFramePr>
        <p:xfrm>
          <a:off x="2032000" y="5482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BD4E0802-3102-46EB-98CA-990D2F7FF259}"/>
              </a:ext>
            </a:extLst>
          </p:cNvPr>
          <p:cNvSpPr>
            <a:spLocks noChangeAspect="1"/>
          </p:cNvSpPr>
          <p:nvPr/>
        </p:nvSpPr>
        <p:spPr>
          <a:xfrm>
            <a:off x="5186900" y="2352674"/>
            <a:ext cx="1818199" cy="181819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Líonra Teanga Pobail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4CB0C9-7681-46F0-8C3D-8352181E091D}"/>
              </a:ext>
            </a:extLst>
          </p:cNvPr>
          <p:cNvSpPr txBox="1"/>
          <p:nvPr/>
        </p:nvSpPr>
        <p:spPr>
          <a:xfrm>
            <a:off x="3539788" y="6021854"/>
            <a:ext cx="511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dirty="0"/>
              <a:t>Le</a:t>
            </a:r>
            <a:r>
              <a:rPr lang="en-IE" b="1" dirty="0">
                <a:solidFill>
                  <a:schemeClr val="accent6">
                    <a:lumMod val="75000"/>
                  </a:schemeClr>
                </a:solidFill>
              </a:rPr>
              <a:t> Forbairt Fhisiceach</a:t>
            </a:r>
            <a:r>
              <a:rPr lang="en-IE" dirty="0"/>
              <a:t>,</a:t>
            </a:r>
            <a:r>
              <a:rPr lang="en-I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E" dirty="0"/>
              <a:t>soláthraítear an timpeallacht </a:t>
            </a:r>
          </a:p>
          <a:p>
            <a:pPr algn="ctr"/>
            <a:r>
              <a:rPr lang="en-IE" dirty="0"/>
              <a:t>inar féidir leis an teanga a bheith faoi bhláth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4CF14C-6E6C-402A-BE8B-A6E1016B7EC7}"/>
              </a:ext>
            </a:extLst>
          </p:cNvPr>
          <p:cNvSpPr txBox="1"/>
          <p:nvPr/>
        </p:nvSpPr>
        <p:spPr>
          <a:xfrm>
            <a:off x="2863730" y="567951"/>
            <a:ext cx="2268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b="1" dirty="0">
                <a:solidFill>
                  <a:srgbClr val="002060"/>
                </a:solidFill>
              </a:rPr>
              <a:t>Beartais an Phlean </a:t>
            </a:r>
          </a:p>
          <a:p>
            <a:pPr algn="ctr"/>
            <a:r>
              <a:rPr lang="en-IE" b="1" dirty="0">
                <a:solidFill>
                  <a:srgbClr val="002060"/>
                </a:solidFill>
              </a:rPr>
              <a:t>Forbartha Gaeltachta </a:t>
            </a:r>
          </a:p>
        </p:txBody>
      </p:sp>
    </p:spTree>
    <p:extLst>
      <p:ext uri="{BB962C8B-B14F-4D97-AF65-F5344CB8AC3E}">
        <p14:creationId xmlns:p14="http://schemas.microsoft.com/office/powerpoint/2010/main" val="252245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6A8EC7-B92A-4227-971B-2932E1A3D258}"/>
              </a:ext>
            </a:extLst>
          </p:cNvPr>
          <p:cNvSpPr/>
          <p:nvPr/>
        </p:nvSpPr>
        <p:spPr>
          <a:xfrm>
            <a:off x="744546" y="118153"/>
            <a:ext cx="11188558" cy="66216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1C77DE6C-5199-403F-BE05-22F93CA23DCB}"/>
              </a:ext>
            </a:extLst>
          </p:cNvPr>
          <p:cNvSpPr/>
          <p:nvPr/>
        </p:nvSpPr>
        <p:spPr>
          <a:xfrm rot="173056">
            <a:off x="1321127" y="1782972"/>
            <a:ext cx="5065159" cy="4592547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Údair nua Bhrú</a:t>
            </a:r>
          </a:p>
          <a:p>
            <a:pPr algn="ctr"/>
            <a:endParaRPr lang="en-IE" dirty="0"/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Éileamh méadaithe ar thithe</a:t>
            </a:r>
          </a:p>
          <a:p>
            <a:pPr algn="ctr"/>
            <a:endParaRPr lang="en-IE" sz="2000" b="1" dirty="0">
              <a:latin typeface="Comic Sans MS" panose="030F0702030302020204" pitchFamily="66" charset="0"/>
            </a:endParaRPr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Praghsanna níos airde agus ganntanas teaghaisí</a:t>
            </a:r>
          </a:p>
          <a:p>
            <a:pPr algn="ctr"/>
            <a:endParaRPr lang="en-IE" sz="2000" b="1" dirty="0">
              <a:latin typeface="Comic Sans MS" panose="030F0702030302020204" pitchFamily="66" charset="0"/>
            </a:endParaRPr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Ganntanas tithe inacmhainne</a:t>
            </a:r>
          </a:p>
          <a:p>
            <a:pPr algn="ctr"/>
            <a:endParaRPr lang="en-IE" sz="2000" b="1" dirty="0">
              <a:latin typeface="Comic Sans MS" panose="030F0702030302020204" pitchFamily="66" charset="0"/>
            </a:endParaRPr>
          </a:p>
          <a:p>
            <a:pPr algn="ctr"/>
            <a:r>
              <a:rPr lang="en-IE" sz="2800" b="1" dirty="0">
                <a:latin typeface="Comic Sans MS" panose="030F0702030302020204" pitchFamily="66" charset="0"/>
              </a:rPr>
              <a:t>Féadann cainteoirí Gaeilge a bheith brúite amach</a:t>
            </a:r>
          </a:p>
        </p:txBody>
      </p:sp>
      <p:sp>
        <p:nvSpPr>
          <p:cNvPr id="3" name="Rectangle: Folded Corner 2">
            <a:extLst>
              <a:ext uri="{FF2B5EF4-FFF2-40B4-BE49-F238E27FC236}">
                <a16:creationId xmlns:a16="http://schemas.microsoft.com/office/drawing/2014/main" id="{8808C5E8-087E-41B1-95A8-38F202E0C06C}"/>
              </a:ext>
            </a:extLst>
          </p:cNvPr>
          <p:cNvSpPr/>
          <p:nvPr/>
        </p:nvSpPr>
        <p:spPr>
          <a:xfrm rot="20983126">
            <a:off x="6438474" y="1387011"/>
            <a:ext cx="5065159" cy="4592547"/>
          </a:xfrm>
          <a:prstGeom prst="folded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Deiseanna Nua</a:t>
            </a:r>
          </a:p>
          <a:p>
            <a:pPr algn="ctr"/>
            <a:endParaRPr lang="en-IE" b="1" dirty="0">
              <a:latin typeface="Ink Free" panose="03080402000500000000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Ag obair ón mbaile agus ag teileachomaitéireacht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Cainteoirí dúchais Gaeilge ag filleadh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Díograiseoirí Gaeilge ag bogadh go dtí an Ghaeltacht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b="1" dirty="0">
                <a:latin typeface="Comic Sans MS" panose="030F0702030302020204" pitchFamily="66" charset="0"/>
              </a:rPr>
              <a:t>Níos mó beochta</a:t>
            </a:r>
          </a:p>
          <a:p>
            <a:pPr algn="ctr"/>
            <a:endParaRPr lang="en-IE" b="1" dirty="0">
              <a:latin typeface="Comic Sans MS" panose="030F0702030302020204" pitchFamily="66" charset="0"/>
            </a:endParaRPr>
          </a:p>
          <a:p>
            <a:pPr algn="ctr"/>
            <a:r>
              <a:rPr lang="en-IE" sz="2000" b="1" dirty="0">
                <a:latin typeface="Comic Sans MS" panose="030F0702030302020204" pitchFamily="66" charset="0"/>
              </a:rPr>
              <a:t>Teastaíonn tithe ó dhaoine le gur féidir leo socrú síos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54F97D-8A9F-4E9F-9747-1777F25A6C60}"/>
              </a:ext>
            </a:extLst>
          </p:cNvPr>
          <p:cNvSpPr txBox="1"/>
          <p:nvPr/>
        </p:nvSpPr>
        <p:spPr>
          <a:xfrm>
            <a:off x="838103" y="632250"/>
            <a:ext cx="745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400" b="1" dirty="0">
                <a:solidFill>
                  <a:srgbClr val="002060"/>
                </a:solidFill>
              </a:rPr>
              <a:t>Saincheisteanna Tithíochta sa Ghaeltacht </a:t>
            </a:r>
            <a:r>
              <a:rPr lang="en-IE" sz="2400" b="1" dirty="0" err="1">
                <a:solidFill>
                  <a:srgbClr val="002060"/>
                </a:solidFill>
              </a:rPr>
              <a:t>Iar-Phaindéime</a:t>
            </a:r>
            <a:endParaRPr lang="en-IE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1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CBEABD0-4942-48CE-B0F4-79D411AC8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520703"/>
              </p:ext>
            </p:extLst>
          </p:nvPr>
        </p:nvGraphicFramePr>
        <p:xfrm>
          <a:off x="2196385" y="310393"/>
          <a:ext cx="8382132" cy="5550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3C3F4FA-4629-4EB1-8DCE-73CFDF5CD6F2}"/>
              </a:ext>
            </a:extLst>
          </p:cNvPr>
          <p:cNvSpPr txBox="1"/>
          <p:nvPr/>
        </p:nvSpPr>
        <p:spPr>
          <a:xfrm>
            <a:off x="7178879" y="524211"/>
            <a:ext cx="1771650" cy="946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Comhoibriú idir Comhairle Contae Chiarraí agus an pobal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B47EACDF-9C5B-403A-98ED-79A6602614F3}"/>
              </a:ext>
            </a:extLst>
          </p:cNvPr>
          <p:cNvCxnSpPr>
            <a:stCxn id="4" idx="1"/>
          </p:cNvCxnSpPr>
          <p:nvPr/>
        </p:nvCxnSpPr>
        <p:spPr>
          <a:xfrm rot="10800000" flipV="1">
            <a:off x="6352665" y="997544"/>
            <a:ext cx="826214" cy="374056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15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Scáileán leathan</PresentationFormat>
  <Paragraphs>52</Paragraphs>
  <Slides>5</Slides>
  <Notes>0</Notes>
  <HiddenSlides>0</HiddenSlides>
  <MMClips>0</MMClips>
  <ScaleCrop>false</ScaleCrop>
  <HeadingPairs>
    <vt:vector size="6" baseType="variant">
      <vt:variant>
        <vt:lpstr>Clófhoirne a úsáideadh</vt:lpstr>
      </vt:variant>
      <vt:variant>
        <vt:i4>5</vt:i4>
      </vt:variant>
      <vt:variant>
        <vt:lpstr>Téama</vt:lpstr>
      </vt:variant>
      <vt:variant>
        <vt:i4>1</vt:i4>
      </vt:variant>
      <vt:variant>
        <vt:lpstr>Teidil sleamhnáin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Ink Free</vt:lpstr>
      <vt:lpstr>Office Theme</vt:lpstr>
      <vt:lpstr>Plean Forbartha Contae Chiarraí, 2022-2028,  Beartais Ghaeltachta</vt:lpstr>
      <vt:lpstr>Láithreoireacht PowerPoint</vt:lpstr>
      <vt:lpstr>Láithreoireacht PowerPoint</vt:lpstr>
      <vt:lpstr>Láithreoireacht PowerPoint</vt:lpstr>
      <vt:lpstr>Láithreoireacht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Kerry CDP 2022 2028 Gaeltacht Policies</dc:title>
  <dc:creator>Toffee Rabby</dc:creator>
  <cp:lastModifiedBy>aran corcoran</cp:lastModifiedBy>
  <cp:revision>13</cp:revision>
  <dcterms:created xsi:type="dcterms:W3CDTF">2022-02-18T15:45:56Z</dcterms:created>
  <dcterms:modified xsi:type="dcterms:W3CDTF">2022-02-23T00:11:20Z</dcterms:modified>
</cp:coreProperties>
</file>